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9" d="100"/>
          <a:sy n="69" d="100"/>
        </p:scale>
        <p:origin x="142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u-de.dataplatform.cloud.ibm.com/analytics/notebooks/v2/cba6e32b-9d95-4694-bb31-27651d89600b/view?access_token=645a5917512f016b492dd14282e553acc61e0515ec4cc2fa3e1521d6f1af82fa"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eu-de.dataplatform.cloud.ibm.com/analytics/notebooks/v2/63fd4677-c80d-4f96-a2e5-028001eb8cfb/view?access_token=214500c15c0e1761c1f325d825180187b3ee5d57aa82cda9dc8b9c7d783eaefd"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eu-de.dataplatform.cloud.ibm.com/analytics/notebooks/v2/d160d46e-c345-469a-9095-3e63350bf3ce/view?access_token=19b17ddc9ae769071ae7a4e1c7135345ff1213f0a339cf7a0108015d0c9019d6"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u-de.dataplatform.cloud.ibm.com/analytics/notebooks/v2/6914da90-182a-4652-acc5-d4629c9455ee/view?access_token=166f75092b323cf4ec2a9fbb8b52de2b578825c36e2a31f83fbd67f41531eb99"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rtikarora2112/FinalProject/blob/c64f3e68b45d2b85821a210a847342893e7168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eu-de.dataplatform.cloud.ibm.com/analytics/notebooks/v2/5eb1acee-01b7-48df-aab3-85ece63ea732/view?access_token=371b3e91fba625ae23974b93e3a0d899985f683ab9a356ff09ebc790c42a9534"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u-de.dataplatform.cloud.ibm.com/analytics/notebooks/v2/11c3c1ef-a043-4739-9864-dd1b9ad62c41/view?access_token=5b2d59e46ee595a46583e81022835d9d6061cd00dc91dc5110cb374b472fef1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eu-de.dataplatform.cloud.ibm.com/analytics/notebooks/v2/86bae253-959e-4768-8de3-d0ec767c1019/view?access_token=8dbfa3f3cf3ff25e69647ca8f4b1fe2b8ec9ffb3d24270c3e8947b26231881a9"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https://eu-de.dataplatform.cloud.ibm.com/analytics/notebooks/v2/cba6e32b-9d95-4694-bb31-27651d89600b/view?access_token=645a5917512f016b492dd14282e553acc61e0515ec4cc2fa3e1521d6f1af82fa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https://eu-de.dataplatform.cloud.ibm.com/analytics/notebooks/v2/63fd4677-c80d-4f96-a2e5-028001eb8cfb/view?access_token=214500c15c0e1761c1f325d825180187b3ee5d57aa82cda9dc8b9c7d783eaefd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panose="020B0604020104020204" pitchFamily="34" charset="0"/>
                <a:hlinkClick r:id="rId3"/>
              </a:rPr>
              <a:t>https://eu-de.dataplatform.cloud.ibm.com/analytics/notebooks/v2/d160d46e-c345-469a-9095-3e63350bf3ce/view?access_token=19b17ddc9ae769071ae7a4e1c7135345ff1213f0a339cf7a0108015d0c9019d6</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457200" lvl="1" indent="0">
              <a:lnSpc>
                <a:spcPct val="100000"/>
              </a:lnSpc>
              <a:spcBef>
                <a:spcPts val="1400"/>
              </a:spcBef>
              <a:buNone/>
            </a:pPr>
            <a:r>
              <a:rPr lang="en-US" sz="1800" dirty="0">
                <a:solidFill>
                  <a:schemeClr val="bg2">
                    <a:lumMod val="50000"/>
                  </a:schemeClr>
                </a:solidFill>
                <a:latin typeface="Abadi" panose="020B0604020104020204" pitchFamily="34" charset="0"/>
              </a:rPr>
              <a:t>The link to the notebook is </a:t>
            </a:r>
            <a:r>
              <a:rPr lang="en-US" sz="1800" dirty="0">
                <a:solidFill>
                  <a:schemeClr val="bg2">
                    <a:lumMod val="50000"/>
                  </a:schemeClr>
                </a:solidFill>
                <a:latin typeface="Abadi" panose="020B0604020104020204" pitchFamily="34" charset="0"/>
                <a:hlinkClick r:id="rId3"/>
              </a:rPr>
              <a:t>https://eu-de.dataplatform.cloud.ibm.com/analytics/notebooks/v2/6914da90-182a-4652-acc5-d4629c9455ee/view?access_token=166f75092b323cf4ec2a9fbb8b52de2b578825c36e2a31f83fbd67f41531eb99</a:t>
            </a:r>
            <a:endParaRPr lang="en-US" sz="1800" dirty="0">
              <a:solidFill>
                <a:schemeClr val="bg2">
                  <a:lumMod val="50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https://github.com/kartikarora2112/FinalProject/blob/c64f3e68b45d2b85821a210a847342893e716820/spacex_dash_app.py</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https://eu-de.dataplatform.cloud.ibm.com/analytics/notebooks/v2/5eb1acee-01b7-48df-aab3-85ece63ea732/view?access_token=371b3e91fba625ae23974b93e3a0d899985f683ab9a356ff09ebc790c42a9534</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https://eu-de.dataplatform.cloud.ibm.com/analytics/notebooks/v2/11c3c1ef-a043-4739-9864-dd1b9ad62c41/view?access_token=5b2d59e46ee595a46583e81022835d9d6061cd00dc91dc5110cb374b472fef1f</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https://eu-de.dataplatform.cloud.ibm.com/analytics/notebooks/v2/86bae253-959e-4768-8de3-d0ec767c1019/view?access_token=8dbfa3f3cf3ff25e69647ca8f4b1fe2b8ec9ffb3d24270c3e8947b26231881a9</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openxmlformats.org/package/2006/metadata/core-properties"/>
    <ds:schemaRef ds:uri="http://purl.org/dc/terms/"/>
    <ds:schemaRef ds:uri="http://schemas.microsoft.com/office/infopath/2007/PartnerControls"/>
    <ds:schemaRef ds:uri="f80a141d-92ca-4d3d-9308-f7e7b1d44ce8"/>
    <ds:schemaRef ds:uri="http://www.w3.org/XML/1998/namespace"/>
    <ds:schemaRef ds:uri="http://schemas.microsoft.com/office/2006/documentManagement/types"/>
    <ds:schemaRef ds:uri="155be751-a274-42e8-93fb-f39d3b9bccc8"/>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1333</TotalTime>
  <Words>1850</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Arora, Kartik</cp:lastModifiedBy>
  <cp:revision>200</cp:revision>
  <dcterms:created xsi:type="dcterms:W3CDTF">2021-04-29T18:58:34Z</dcterms:created>
  <dcterms:modified xsi:type="dcterms:W3CDTF">2023-01-02T15:09:05Z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ea60d57e-af5b-4752-ac57-3e4f28ca11dc_Enabled">
    <vt:lpwstr>true</vt:lpwstr>
  </property>
  <property fmtid="{D5CDD505-2E9C-101B-9397-08002B2CF9AE}" pid="4" name="MSIP_Label_ea60d57e-af5b-4752-ac57-3e4f28ca11dc_SetDate">
    <vt:lpwstr>2023-01-02T14:49:19Z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472cd2ef-ded1-4de7-a396-344bfdf16723</vt:lpwstr>
  </property>
  <property fmtid="{D5CDD505-2E9C-101B-9397-08002B2CF9AE}" pid="9" name="MSIP_Label_ea60d57e-af5b-4752-ac57-3e4f28ca11dc_ContentBits">
    <vt:lpwstr>0</vt:lpwstr>
  </property>
</Properties>
</file>